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18" autoAdjust="0"/>
    <p:restoredTop sz="95883" autoAdjust="0"/>
  </p:normalViewPr>
  <p:slideViewPr>
    <p:cSldViewPr snapToGrid="0">
      <p:cViewPr varScale="1">
        <p:scale>
          <a:sx n="137" d="100"/>
          <a:sy n="137" d="100"/>
        </p:scale>
        <p:origin x="21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2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4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6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1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2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70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2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1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7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D95CD-B527-4428-AC59-95FD70CCAD3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E1A1D-B1EA-4E80-AFC0-558780A8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ến thức lập trình ứng dụng, Website, PHP,  Java, HTML, CS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2750" y="5838169"/>
            <a:ext cx="2066256" cy="80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/>
          <p:cNvSpPr/>
          <p:nvPr/>
        </p:nvSpPr>
        <p:spPr>
          <a:xfrm>
            <a:off x="1378605" y="2857891"/>
            <a:ext cx="2207879" cy="220787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07</a:t>
            </a:r>
            <a:endParaRPr lang="en-US" sz="8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393680" y="1959339"/>
            <a:ext cx="73675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WordPress</a:t>
            </a:r>
          </a:p>
          <a:p>
            <a:r>
              <a:rPr lang="en-US" sz="8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ElasticPress</a:t>
            </a:r>
            <a:endParaRPr lang="en-US" sz="6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DF267-F0D5-D64C-969F-14B67908C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21" y="614123"/>
            <a:ext cx="4493609" cy="152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8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19" y="481054"/>
            <a:ext cx="638835" cy="267033"/>
          </a:xfrm>
          <a:prstGeom prst="rect">
            <a:avLst/>
          </a:prstGeom>
        </p:spPr>
      </p:pic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8C4FE685-B8B0-AC43-AFE7-8ECAA69D5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0331" y="614571"/>
            <a:ext cx="889323" cy="889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4C9F1D-C59B-304B-92C6-F1872BD6AC77}"/>
              </a:ext>
            </a:extLst>
          </p:cNvPr>
          <p:cNvSpPr txBox="1"/>
          <p:nvPr/>
        </p:nvSpPr>
        <p:spPr>
          <a:xfrm>
            <a:off x="6551271" y="881604"/>
            <a:ext cx="8730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bare - repo</a:t>
            </a:r>
          </a:p>
        </p:txBody>
      </p:sp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C4FB700E-05C4-0542-BDC0-D708E77CFF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4521" y="1415153"/>
            <a:ext cx="889323" cy="8893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C40E6F-CD22-2C47-B17E-B563BD4A6526}"/>
              </a:ext>
            </a:extLst>
          </p:cNvPr>
          <p:cNvSpPr txBox="1"/>
          <p:nvPr/>
        </p:nvSpPr>
        <p:spPr>
          <a:xfrm>
            <a:off x="3459430" y="2284126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3" name="Graphic 12" descr="Database">
            <a:extLst>
              <a:ext uri="{FF2B5EF4-FFF2-40B4-BE49-F238E27FC236}">
                <a16:creationId xmlns:a16="http://schemas.microsoft.com/office/drawing/2014/main" id="{4290F9BA-EEEE-E449-90BC-AAB16B5D1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64284" y="1983855"/>
            <a:ext cx="889323" cy="8893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3C0F82-72F6-3540-8CFC-1771495422BA}"/>
              </a:ext>
            </a:extLst>
          </p:cNvPr>
          <p:cNvSpPr txBox="1"/>
          <p:nvPr/>
        </p:nvSpPr>
        <p:spPr>
          <a:xfrm>
            <a:off x="6655224" y="2250888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pic>
        <p:nvPicPr>
          <p:cNvPr id="15" name="Graphic 14" descr="Database">
            <a:extLst>
              <a:ext uri="{FF2B5EF4-FFF2-40B4-BE49-F238E27FC236}">
                <a16:creationId xmlns:a16="http://schemas.microsoft.com/office/drawing/2014/main" id="{0C476DFE-69EF-BB47-9EA2-453E37045F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94536" y="1415153"/>
            <a:ext cx="889323" cy="8893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220F2-10D3-3940-A876-55A02FDED4E4}"/>
              </a:ext>
            </a:extLst>
          </p:cNvPr>
          <p:cNvSpPr txBox="1"/>
          <p:nvPr/>
        </p:nvSpPr>
        <p:spPr>
          <a:xfrm>
            <a:off x="9127603" y="1949219"/>
            <a:ext cx="820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1200" dirty="0"/>
              <a:t>none bare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966072-16B4-7446-9C21-828C6A5CC18E}"/>
              </a:ext>
            </a:extLst>
          </p:cNvPr>
          <p:cNvCxnSpPr>
            <a:cxnSpLocks/>
          </p:cNvCxnSpPr>
          <p:nvPr/>
        </p:nvCxnSpPr>
        <p:spPr>
          <a:xfrm flipV="1">
            <a:off x="4471750" y="1391233"/>
            <a:ext cx="1313494" cy="55798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7905F-9120-BA47-8C52-E09E83A92E0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6551271" y="1374976"/>
            <a:ext cx="1843265" cy="484839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D668313-8F5E-3846-A3A0-44EFAB4A7E7D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138539" y="1523763"/>
            <a:ext cx="170407" cy="46009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34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DBAD8E-5658-614B-A4A9-E73985BB2722}"/>
              </a:ext>
            </a:extLst>
          </p:cNvPr>
          <p:cNvSpPr/>
          <p:nvPr/>
        </p:nvSpPr>
        <p:spPr>
          <a:xfrm>
            <a:off x="393539" y="254643"/>
            <a:ext cx="4236334" cy="21065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F4AC1-F481-5E40-8E9B-D6932B0F75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r="54099"/>
          <a:stretch/>
        </p:blipFill>
        <p:spPr>
          <a:xfrm>
            <a:off x="552952" y="374950"/>
            <a:ext cx="1024513" cy="9329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B965BA-C1DC-4A4D-9F1B-0DB237A76631}"/>
              </a:ext>
            </a:extLst>
          </p:cNvPr>
          <p:cNvSpPr txBox="1"/>
          <p:nvPr/>
        </p:nvSpPr>
        <p:spPr>
          <a:xfrm>
            <a:off x="1454575" y="523109"/>
            <a:ext cx="28841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VN" sz="48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 </a:t>
            </a:r>
          </a:p>
          <a:p>
            <a:pPr algn="ctr"/>
            <a:r>
              <a:rPr lang="en-US" sz="4800" dirty="0" err="1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Cài</a:t>
            </a:r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4800" dirty="0" err="1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đặt</a:t>
            </a:r>
            <a:endParaRPr lang="en-VN" sz="48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198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957A84-601A-904E-9F89-A684ADA4F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9676" y="3524502"/>
            <a:ext cx="6628843" cy="2734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BBAB0D-C732-FF45-A156-7498C2D18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78955" y="238352"/>
            <a:ext cx="5320498" cy="2926274"/>
          </a:xfrm>
          <a:prstGeom prst="rect">
            <a:avLst/>
          </a:prstGeo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135C8377-F574-E947-A0A7-118123F429EE}"/>
              </a:ext>
            </a:extLst>
          </p:cNvPr>
          <p:cNvSpPr/>
          <p:nvPr/>
        </p:nvSpPr>
        <p:spPr>
          <a:xfrm>
            <a:off x="1878955" y="2296524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sp>
        <p:nvSpPr>
          <p:cNvPr id="15" name="Rounded Rectangular Callout 14">
            <a:extLst>
              <a:ext uri="{FF2B5EF4-FFF2-40B4-BE49-F238E27FC236}">
                <a16:creationId xmlns:a16="http://schemas.microsoft.com/office/drawing/2014/main" id="{2BC50E30-6BE8-DF46-A783-C08D402ADE22}"/>
              </a:ext>
            </a:extLst>
          </p:cNvPr>
          <p:cNvSpPr/>
          <p:nvPr/>
        </p:nvSpPr>
        <p:spPr>
          <a:xfrm>
            <a:off x="879675" y="4627752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7A52EC99-5C8F-B349-9D19-1F9DA101548B}"/>
              </a:ext>
            </a:extLst>
          </p:cNvPr>
          <p:cNvSpPr/>
          <p:nvPr/>
        </p:nvSpPr>
        <p:spPr>
          <a:xfrm>
            <a:off x="4539204" y="5416760"/>
            <a:ext cx="1342665" cy="300943"/>
          </a:xfrm>
          <a:prstGeom prst="wedgeRoundRectCallout">
            <a:avLst>
              <a:gd name="adj1" fmla="val 37167"/>
              <a:gd name="adj2" fmla="val -10416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git add</a:t>
            </a:r>
            <a:endParaRPr lang="en-VN" b="1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410C34-A673-DB40-A37F-337D04A8D11E}"/>
              </a:ext>
            </a:extLst>
          </p:cNvPr>
          <p:cNvCxnSpPr/>
          <p:nvPr/>
        </p:nvCxnSpPr>
        <p:spPr>
          <a:xfrm>
            <a:off x="879675" y="3164626"/>
            <a:ext cx="67248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365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A8423-D0A2-0048-BFB7-F0A6B5C0A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12" y="405114"/>
            <a:ext cx="5762726" cy="5875982"/>
          </a:xfrm>
          <a:prstGeom prst="rect">
            <a:avLst/>
          </a:prstGeom>
        </p:spPr>
      </p:pic>
      <p:sp>
        <p:nvSpPr>
          <p:cNvPr id="3" name="Line Callout 1 (Accent Bar) 2">
            <a:extLst>
              <a:ext uri="{FF2B5EF4-FFF2-40B4-BE49-F238E27FC236}">
                <a16:creationId xmlns:a16="http://schemas.microsoft.com/office/drawing/2014/main" id="{77D8F1BA-F660-FC44-AAEA-8EA1BA49F0BD}"/>
              </a:ext>
            </a:extLst>
          </p:cNvPr>
          <p:cNvSpPr/>
          <p:nvPr/>
        </p:nvSpPr>
        <p:spPr>
          <a:xfrm>
            <a:off x="6016340" y="1007002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15192"/>
              <a:gd name="adj4" fmla="val -6710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đang có commit A, B</a:t>
            </a:r>
          </a:p>
        </p:txBody>
      </p:sp>
      <p:sp>
        <p:nvSpPr>
          <p:cNvPr id="11" name="Line Callout 1 (Accent Bar) 10">
            <a:extLst>
              <a:ext uri="{FF2B5EF4-FFF2-40B4-BE49-F238E27FC236}">
                <a16:creationId xmlns:a16="http://schemas.microsoft.com/office/drawing/2014/main" id="{3926169F-A4FE-3146-92AD-7B847D6F53E3}"/>
              </a:ext>
            </a:extLst>
          </p:cNvPr>
          <p:cNvSpPr/>
          <p:nvPr/>
        </p:nvSpPr>
        <p:spPr>
          <a:xfrm>
            <a:off x="6016339" y="1691837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951"/>
              <a:gd name="adj4" fmla="val -6373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Thêm file mới và tạo commit C</a:t>
            </a:r>
          </a:p>
        </p:txBody>
      </p:sp>
      <p:sp>
        <p:nvSpPr>
          <p:cNvPr id="12" name="Line Callout 1 (Accent Bar) 11">
            <a:extLst>
              <a:ext uri="{FF2B5EF4-FFF2-40B4-BE49-F238E27FC236}">
                <a16:creationId xmlns:a16="http://schemas.microsoft.com/office/drawing/2014/main" id="{A6361271-B342-6347-9350-711315B45484}"/>
              </a:ext>
            </a:extLst>
          </p:cNvPr>
          <p:cNvSpPr/>
          <p:nvPr/>
        </p:nvSpPr>
        <p:spPr>
          <a:xfrm>
            <a:off x="6016338" y="2715231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0522"/>
              <a:gd name="adj4" fmla="val -66355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có 3 commit, cuối là C</a:t>
            </a:r>
          </a:p>
        </p:txBody>
      </p:sp>
      <p:sp>
        <p:nvSpPr>
          <p:cNvPr id="14" name="Line Callout 1 (Accent Bar) 13">
            <a:extLst>
              <a:ext uri="{FF2B5EF4-FFF2-40B4-BE49-F238E27FC236}">
                <a16:creationId xmlns:a16="http://schemas.microsoft.com/office/drawing/2014/main" id="{E27692B6-0B0B-1148-92BD-4901EA1A15FA}"/>
              </a:ext>
            </a:extLst>
          </p:cNvPr>
          <p:cNvSpPr/>
          <p:nvPr/>
        </p:nvSpPr>
        <p:spPr>
          <a:xfrm>
            <a:off x="6016337" y="3536068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16237"/>
              <a:gd name="adj4" fmla="val -4988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Hủy (Undo) commit cuối</a:t>
            </a:r>
          </a:p>
        </p:txBody>
      </p:sp>
      <p:sp>
        <p:nvSpPr>
          <p:cNvPr id="17" name="Line Callout 1 (Accent Bar) 16">
            <a:extLst>
              <a:ext uri="{FF2B5EF4-FFF2-40B4-BE49-F238E27FC236}">
                <a16:creationId xmlns:a16="http://schemas.microsoft.com/office/drawing/2014/main" id="{9D3B763A-0468-2B43-8CEB-516B7DEAB45C}"/>
              </a:ext>
            </a:extLst>
          </p:cNvPr>
          <p:cNvSpPr/>
          <p:nvPr/>
        </p:nvSpPr>
        <p:spPr>
          <a:xfrm>
            <a:off x="6016337" y="4044874"/>
            <a:ext cx="3092935" cy="405114"/>
          </a:xfrm>
          <a:prstGeom prst="accentCallout1">
            <a:avLst>
              <a:gd name="adj1" fmla="val 18750"/>
              <a:gd name="adj2" fmla="val -8333"/>
              <a:gd name="adj3" fmla="val -39093"/>
              <a:gd name="adj4" fmla="val -6672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Git chỉ còn 2 commit</a:t>
            </a:r>
          </a:p>
        </p:txBody>
      </p:sp>
      <p:sp>
        <p:nvSpPr>
          <p:cNvPr id="19" name="Line Callout 1 (Accent Bar) 18">
            <a:extLst>
              <a:ext uri="{FF2B5EF4-FFF2-40B4-BE49-F238E27FC236}">
                <a16:creationId xmlns:a16="http://schemas.microsoft.com/office/drawing/2014/main" id="{72C6682A-25B1-2C4A-B557-BD3B15BCEA82}"/>
              </a:ext>
            </a:extLst>
          </p:cNvPr>
          <p:cNvSpPr/>
          <p:nvPr/>
        </p:nvSpPr>
        <p:spPr>
          <a:xfrm>
            <a:off x="6016336" y="4611307"/>
            <a:ext cx="3092935" cy="632989"/>
          </a:xfrm>
          <a:prstGeom prst="accentCallout1">
            <a:avLst>
              <a:gd name="adj1" fmla="val 18750"/>
              <a:gd name="adj2" fmla="val -8333"/>
              <a:gd name="adj3" fmla="val -18980"/>
              <a:gd name="adj4" fmla="val -8618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Nội dung của commit cuối bị hủy hoàn toàn</a:t>
            </a:r>
          </a:p>
        </p:txBody>
      </p:sp>
    </p:spTree>
    <p:extLst>
      <p:ext uri="{BB962C8B-B14F-4D97-AF65-F5344CB8AC3E}">
        <p14:creationId xmlns:p14="http://schemas.microsoft.com/office/powerpoint/2010/main" val="2827130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3931</TotalTime>
  <Words>63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 Xuan</dc:creator>
  <cp:lastModifiedBy>Microsoft Office User</cp:lastModifiedBy>
  <cp:revision>167</cp:revision>
  <dcterms:created xsi:type="dcterms:W3CDTF">2018-02-27T06:37:18Z</dcterms:created>
  <dcterms:modified xsi:type="dcterms:W3CDTF">2020-06-18T07:19:15Z</dcterms:modified>
</cp:coreProperties>
</file>